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4" r:id="rId10"/>
    <p:sldId id="265" r:id="rId11"/>
    <p:sldId id="270" r:id="rId12"/>
    <p:sldId id="263" r:id="rId13"/>
    <p:sldId id="267" r:id="rId14"/>
    <p:sldId id="268" r:id="rId15"/>
    <p:sldId id="269" r:id="rId16"/>
    <p:sldId id="271" r:id="rId17"/>
    <p:sldId id="273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80" d="100"/>
          <a:sy n="80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BAC02-E9AA-4D14-90B2-904E8E96F890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2ED8F-480C-47A3-9E12-5D13A31BB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2ED8F-480C-47A3-9E12-5D13A31BB2A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55B2-B0B2-4524-8CB5-8E5B8272BA03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DAD-8D17-44A3-8E07-09642D2E9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15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55B2-B0B2-4524-8CB5-8E5B8272BA03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DAD-8D17-44A3-8E07-09642D2E9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13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55B2-B0B2-4524-8CB5-8E5B8272BA03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DAD-8D17-44A3-8E07-09642D2E9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51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55B2-B0B2-4524-8CB5-8E5B8272BA03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DAD-8D17-44A3-8E07-09642D2E9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7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55B2-B0B2-4524-8CB5-8E5B8272BA03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DAD-8D17-44A3-8E07-09642D2E9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0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55B2-B0B2-4524-8CB5-8E5B8272BA03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DAD-8D17-44A3-8E07-09642D2E9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10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55B2-B0B2-4524-8CB5-8E5B8272BA03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DAD-8D17-44A3-8E07-09642D2E9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39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55B2-B0B2-4524-8CB5-8E5B8272BA03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DAD-8D17-44A3-8E07-09642D2E9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90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55B2-B0B2-4524-8CB5-8E5B8272BA03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DAD-8D17-44A3-8E07-09642D2E9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65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55B2-B0B2-4524-8CB5-8E5B8272BA03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DAD-8D17-44A3-8E07-09642D2E9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72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55B2-B0B2-4524-8CB5-8E5B8272BA03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DAD-8D17-44A3-8E07-09642D2E9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12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85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55B2-B0B2-4524-8CB5-8E5B8272BA03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57DAD-8D17-44A3-8E07-09642D2E9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7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Why Water Testing ???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eluxe Test K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324600" cy="474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102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costs you $$</a:t>
            </a:r>
            <a:endParaRPr lang="en-US" dirty="0"/>
          </a:p>
        </p:txBody>
      </p:sp>
      <p:pic>
        <p:nvPicPr>
          <p:cNvPr id="4" name="Content Placeholder 3" descr="slide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8073693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Hair &amp; Skin </a:t>
            </a:r>
            <a:endParaRPr lang="en-US" dirty="0"/>
          </a:p>
        </p:txBody>
      </p:sp>
      <p:pic>
        <p:nvPicPr>
          <p:cNvPr id="4" name="Content Placeholder 3" descr="slide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3614738" cy="2638896"/>
          </a:xfrm>
        </p:spPr>
      </p:pic>
      <p:pic>
        <p:nvPicPr>
          <p:cNvPr id="5" name="Picture 4" descr="hi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886200"/>
            <a:ext cx="2653514" cy="2152650"/>
          </a:xfrm>
          <a:prstGeom prst="rect">
            <a:avLst/>
          </a:prstGeom>
        </p:spPr>
      </p:pic>
      <p:pic>
        <p:nvPicPr>
          <p:cNvPr id="6" name="Picture 5" descr="sk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429000"/>
            <a:ext cx="4114800" cy="2366010"/>
          </a:xfrm>
          <a:prstGeom prst="rect">
            <a:avLst/>
          </a:prstGeom>
        </p:spPr>
      </p:pic>
      <p:pic>
        <p:nvPicPr>
          <p:cNvPr id="1026" name="Picture 2" descr="Image result for kid skin hard 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219200"/>
            <a:ext cx="3520913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save….</a:t>
            </a:r>
            <a:endParaRPr lang="en-US" dirty="0"/>
          </a:p>
        </p:txBody>
      </p:sp>
      <p:pic>
        <p:nvPicPr>
          <p:cNvPr id="4" name="Content Placeholder 3" descr="slide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8001000" cy="5154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HANKSCRAFT 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64108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savings </a:t>
            </a:r>
            <a:endParaRPr lang="en-US" dirty="0"/>
          </a:p>
        </p:txBody>
      </p:sp>
      <p:pic>
        <p:nvPicPr>
          <p:cNvPr id="4" name="Content Placeholder 3" descr="Pure w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8229600" cy="44252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 </a:t>
            </a:r>
            <a:endParaRPr lang="en-US" dirty="0"/>
          </a:p>
        </p:txBody>
      </p:sp>
      <p:pic>
        <p:nvPicPr>
          <p:cNvPr id="4" name="Content Placeholder 3" descr="slid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7925171" cy="5257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</a:t>
            </a:r>
            <a:endParaRPr lang="en-US" dirty="0"/>
          </a:p>
        </p:txBody>
      </p:sp>
      <p:pic>
        <p:nvPicPr>
          <p:cNvPr id="4" name="Content Placeholder 3" descr="slide 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143000"/>
            <a:ext cx="7467600" cy="508193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Financial Difference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000" dirty="0" smtClean="0"/>
              <a:t>Present situation per month WITHOUT  Water Treatment System $ XXX</a:t>
            </a:r>
          </a:p>
          <a:p>
            <a:pPr algn="ctr"/>
            <a:r>
              <a:rPr lang="en-US" sz="4000" dirty="0" smtClean="0"/>
              <a:t>Upgrade situation per month WITH           Water Treatment System </a:t>
            </a:r>
          </a:p>
          <a:p>
            <a:pPr algn="ctr"/>
            <a:r>
              <a:rPr lang="en-US" sz="4000" dirty="0" smtClean="0"/>
              <a:t>$XXX - $85</a:t>
            </a:r>
          </a:p>
          <a:p>
            <a:pPr algn="ctr"/>
            <a:r>
              <a:rPr lang="en-US" sz="4000" dirty="0" smtClean="0"/>
              <a:t>Saving per month $$$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Pure wash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savings with ozone laund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239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Financial Difference with </a:t>
            </a:r>
            <a:br>
              <a:rPr lang="en-US" dirty="0" smtClean="0"/>
            </a:br>
            <a:r>
              <a:rPr lang="en-US" dirty="0" smtClean="0"/>
              <a:t>PURE WASH PRO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000" dirty="0" smtClean="0"/>
              <a:t>Present situation per month WITHOUT  Water Treatment System $ XXX</a:t>
            </a:r>
          </a:p>
          <a:p>
            <a:pPr algn="ctr"/>
            <a:r>
              <a:rPr lang="en-US" sz="4000" dirty="0" smtClean="0"/>
              <a:t>Upgrade situation per month WITH           Water Treatment System </a:t>
            </a:r>
          </a:p>
          <a:p>
            <a:pPr algn="ctr"/>
            <a:r>
              <a:rPr lang="en-US" sz="4000" dirty="0" smtClean="0"/>
              <a:t>$XXX - $92</a:t>
            </a:r>
          </a:p>
          <a:p>
            <a:pPr algn="ctr"/>
            <a:r>
              <a:rPr lang="en-US" sz="4000" dirty="0" smtClean="0"/>
              <a:t>Saving per month $$$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city water</a:t>
            </a:r>
            <a:endParaRPr lang="en-US" dirty="0"/>
          </a:p>
        </p:txBody>
      </p:sp>
      <p:pic>
        <p:nvPicPr>
          <p:cNvPr id="4" name="Content Placeholder 3" descr="slid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31398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Third Financial Difference with </a:t>
            </a:r>
            <a:br>
              <a:rPr lang="en-US" dirty="0" smtClean="0"/>
            </a:br>
            <a:r>
              <a:rPr lang="en-US" dirty="0" smtClean="0"/>
              <a:t>Tank-less Water Heater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000" dirty="0" smtClean="0"/>
              <a:t>Present situation per month WITHOUT  Water Treatment System $ XXX</a:t>
            </a:r>
          </a:p>
          <a:p>
            <a:pPr algn="ctr"/>
            <a:r>
              <a:rPr lang="en-US" sz="4000" dirty="0" smtClean="0"/>
              <a:t>Upgrade situation per month WITH           Water Treatment System </a:t>
            </a:r>
          </a:p>
          <a:p>
            <a:pPr algn="ctr"/>
            <a:r>
              <a:rPr lang="en-US" sz="4000" dirty="0" smtClean="0"/>
              <a:t>$XXX - $135</a:t>
            </a:r>
          </a:p>
          <a:p>
            <a:pPr algn="ctr"/>
            <a:r>
              <a:rPr lang="en-US" sz="4000" dirty="0" smtClean="0"/>
              <a:t>Saving per month $$$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water </a:t>
            </a:r>
            <a:br>
              <a:rPr lang="en-US" dirty="0" smtClean="0"/>
            </a:br>
            <a:r>
              <a:rPr lang="en-US" b="1" dirty="0" smtClean="0">
                <a:solidFill>
                  <a:srgbClr val="00B0F0"/>
                </a:solidFill>
              </a:rPr>
              <a:t>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drink per day….??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875462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know….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your Tap Water</a:t>
            </a:r>
            <a:endParaRPr lang="en-US" dirty="0"/>
          </a:p>
        </p:txBody>
      </p:sp>
      <p:pic>
        <p:nvPicPr>
          <p:cNvPr id="4" name="Content Placeholder 3" descr="Slide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06" y="1600200"/>
            <a:ext cx="80375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hard water..?</a:t>
            </a:r>
            <a:endParaRPr lang="en-US" dirty="0"/>
          </a:p>
        </p:txBody>
      </p:sp>
      <p:pic>
        <p:nvPicPr>
          <p:cNvPr id="4" name="Content Placeholder 3" descr="hydrologic_cyc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665702" cy="50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Hardness chart by </a:t>
            </a:r>
            <a:br>
              <a:rPr lang="en-US" dirty="0" smtClean="0"/>
            </a:br>
            <a:r>
              <a:rPr lang="en-US" dirty="0" smtClean="0"/>
              <a:t>America Water Works Association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860259" cy="399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 be surprise to know</a:t>
            </a:r>
            <a:endParaRPr lang="en-US" dirty="0"/>
          </a:p>
        </p:txBody>
      </p:sp>
      <p:pic>
        <p:nvPicPr>
          <p:cNvPr id="4" name="Content Placeholder 3" descr="slid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2636" y="1600200"/>
            <a:ext cx="807872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ld-dollar-sig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250" y="76200"/>
            <a:ext cx="3517900" cy="5219700"/>
          </a:xfrm>
          <a:prstGeom prst="rect">
            <a:avLst/>
          </a:prstGeom>
        </p:spPr>
      </p:pic>
      <p:pic>
        <p:nvPicPr>
          <p:cNvPr id="9" name="Picture 8" descr="losing 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667000"/>
            <a:ext cx="5791200" cy="43434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47800" y="1066800"/>
            <a:ext cx="9144000" cy="3619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Hard Water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costs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MONEY !!</a:t>
            </a: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799" y="76120"/>
            <a:ext cx="1705323" cy="4786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N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SWNI</Template>
  <TotalTime>829</TotalTime>
  <Words>156</Words>
  <Application>Microsoft Office PowerPoint</Application>
  <PresentationFormat>On-screen Show (4:3)</PresentationFormat>
  <Paragraphs>34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SWNI</vt:lpstr>
      <vt:lpstr>Why Water Testing ??? </vt:lpstr>
      <vt:lpstr>Quality of city water</vt:lpstr>
      <vt:lpstr>How much water  You drink per day….??</vt:lpstr>
      <vt:lpstr>Do you know….</vt:lpstr>
      <vt:lpstr>How is your Tap Water</vt:lpstr>
      <vt:lpstr>What is hard water..?</vt:lpstr>
      <vt:lpstr>Hardness chart by  America Water Works Association </vt:lpstr>
      <vt:lpstr>You will be surprise to know</vt:lpstr>
      <vt:lpstr>Slide 9</vt:lpstr>
      <vt:lpstr>How it costs you $$</vt:lpstr>
      <vt:lpstr>Effects on Hair &amp; Skin </vt:lpstr>
      <vt:lpstr>How can you save….</vt:lpstr>
      <vt:lpstr>Slide 13</vt:lpstr>
      <vt:lpstr>More savings </vt:lpstr>
      <vt:lpstr>Current Situation </vt:lpstr>
      <vt:lpstr>Benefits </vt:lpstr>
      <vt:lpstr>First Financial Difference </vt:lpstr>
      <vt:lpstr>Benefits Pure wash</vt:lpstr>
      <vt:lpstr>Second Financial Difference with  PURE WASH PRO</vt:lpstr>
      <vt:lpstr>Third Financial Difference with  Tank-less Water Heater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admin</cp:lastModifiedBy>
  <cp:revision>38</cp:revision>
  <dcterms:created xsi:type="dcterms:W3CDTF">2016-10-24T18:22:23Z</dcterms:created>
  <dcterms:modified xsi:type="dcterms:W3CDTF">2018-09-15T04:02:58Z</dcterms:modified>
</cp:coreProperties>
</file>